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0" r:id="rId5"/>
  </p:sldMasterIdLst>
  <p:notesMasterIdLst>
    <p:notesMasterId r:id="rId6"/>
  </p:notesMasterIdLst>
  <p:sldIdLst>
    <p:sldId id="256" r:id="rId7"/>
    <p:sldId id="257" r:id="rId8"/>
    <p:sldId id="258" r:id="rId9"/>
  </p:sldIdLst>
  <p:sldSz cy="5143500" cx="9144000"/>
  <p:notesSz cx="6858000" cy="9144000"/>
  <p:embeddedFontLst>
    <p:embeddedFont>
      <p:font typeface="Inter"/>
      <p:regular r:id="rId10"/>
      <p:bold r:id="rId11"/>
      <p:italic r:id="rId12"/>
      <p:boldItalic r:id="rId1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37B05BB5-B22D-40AD-AC5B-3360879D19C5}">
  <a:tblStyle styleId="{37B05BB5-B22D-40AD-AC5B-3360879D19C5}"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 name="Shape 57"/>
        <p:cNvGrpSpPr/>
        <p:nvPr/>
      </p:nvGrpSpPr>
      <p:grpSpPr>
        <a:xfrm>
          <a:off x="0" y="0"/>
          <a:ext cx="0" cy="0"/>
          <a:chOff x="0" y="0"/>
          <a:chExt cx="0" cy="0"/>
        </a:xfrm>
      </p:grpSpPr>
      <p:sp>
        <p:nvSpPr>
          <p:cNvPr id="58" name="Google Shape;58;g324d568f2f4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9" name="Google Shape;59;g324d568f2f4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 name="Shape 68"/>
        <p:cNvGrpSpPr/>
        <p:nvPr/>
      </p:nvGrpSpPr>
      <p:grpSpPr>
        <a:xfrm>
          <a:off x="0" y="0"/>
          <a:ext cx="0" cy="0"/>
          <a:chOff x="0" y="0"/>
          <a:chExt cx="0" cy="0"/>
        </a:xfrm>
      </p:grpSpPr>
      <p:sp>
        <p:nvSpPr>
          <p:cNvPr id="69" name="Google Shape;69;g324d568f2f4_0_8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0" name="Google Shape;70;g324d568f2f4_0_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 name="Shape 76"/>
        <p:cNvGrpSpPr/>
        <p:nvPr/>
      </p:nvGrpSpPr>
      <p:grpSpPr>
        <a:xfrm>
          <a:off x="0" y="0"/>
          <a:ext cx="0" cy="0"/>
          <a:chOff x="0" y="0"/>
          <a:chExt cx="0" cy="0"/>
        </a:xfrm>
      </p:grpSpPr>
      <p:sp>
        <p:nvSpPr>
          <p:cNvPr id="77" name="Google Shape;77;g324d568f2f4_0_17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8" name="Google Shape;78;g324d568f2f4_0_17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0" name="Shape 50"/>
        <p:cNvGrpSpPr/>
        <p:nvPr/>
      </p:nvGrpSpPr>
      <p:grpSpPr>
        <a:xfrm>
          <a:off x="0" y="0"/>
          <a:ext cx="0" cy="0"/>
          <a:chOff x="0" y="0"/>
          <a:chExt cx="0" cy="0"/>
        </a:xfrm>
      </p:grpSpPr>
      <p:sp>
        <p:nvSpPr>
          <p:cNvPr id="51" name="Google Shape;51;p13"/>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rmAutofit/>
          </a:bodyPr>
          <a:lstStyle>
            <a:lvl1pPr lvl="0" marR="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a:spcBef>
                <a:spcPts val="0"/>
              </a:spcBef>
              <a:spcAft>
                <a:spcPts val="0"/>
              </a:spcAft>
              <a:buSzPts val="2800"/>
              <a:buNone/>
              <a:defRPr sz="1400"/>
            </a:lvl2pPr>
            <a:lvl3pPr lvl="2">
              <a:spcBef>
                <a:spcPts val="0"/>
              </a:spcBef>
              <a:spcAft>
                <a:spcPts val="0"/>
              </a:spcAft>
              <a:buSzPts val="2800"/>
              <a:buNone/>
              <a:defRPr sz="1400"/>
            </a:lvl3pPr>
            <a:lvl4pPr lvl="3">
              <a:spcBef>
                <a:spcPts val="0"/>
              </a:spcBef>
              <a:spcAft>
                <a:spcPts val="0"/>
              </a:spcAft>
              <a:buSzPts val="2800"/>
              <a:buNone/>
              <a:defRPr sz="1400"/>
            </a:lvl4pPr>
            <a:lvl5pPr lvl="4">
              <a:spcBef>
                <a:spcPts val="0"/>
              </a:spcBef>
              <a:spcAft>
                <a:spcPts val="0"/>
              </a:spcAft>
              <a:buSzPts val="2800"/>
              <a:buNone/>
              <a:defRPr sz="1400"/>
            </a:lvl5pPr>
            <a:lvl6pPr lvl="5">
              <a:spcBef>
                <a:spcPts val="0"/>
              </a:spcBef>
              <a:spcAft>
                <a:spcPts val="0"/>
              </a:spcAft>
              <a:buSzPts val="2800"/>
              <a:buNone/>
              <a:defRPr sz="1400"/>
            </a:lvl6pPr>
            <a:lvl7pPr lvl="6">
              <a:spcBef>
                <a:spcPts val="0"/>
              </a:spcBef>
              <a:spcAft>
                <a:spcPts val="0"/>
              </a:spcAft>
              <a:buSzPts val="2800"/>
              <a:buNone/>
              <a:defRPr sz="1400"/>
            </a:lvl7pPr>
            <a:lvl8pPr lvl="7">
              <a:spcBef>
                <a:spcPts val="0"/>
              </a:spcBef>
              <a:spcAft>
                <a:spcPts val="0"/>
              </a:spcAft>
              <a:buSzPts val="2800"/>
              <a:buNone/>
              <a:defRPr sz="1400"/>
            </a:lvl8pPr>
            <a:lvl9pPr lvl="8">
              <a:spcBef>
                <a:spcPts val="0"/>
              </a:spcBef>
              <a:spcAft>
                <a:spcPts val="0"/>
              </a:spcAft>
              <a:buSzPts val="2800"/>
              <a:buNone/>
              <a:defRPr sz="1400"/>
            </a:lvl9pPr>
          </a:lstStyle>
          <a:p/>
        </p:txBody>
      </p:sp>
      <p:sp>
        <p:nvSpPr>
          <p:cNvPr id="52" name="Google Shape;52;p13"/>
          <p:cNvSpPr txBox="1"/>
          <p:nvPr>
            <p:ph idx="1" type="body"/>
          </p:nvPr>
        </p:nvSpPr>
        <p:spPr>
          <a:xfrm>
            <a:off x="3887391" y="740569"/>
            <a:ext cx="4629300" cy="3655200"/>
          </a:xfrm>
          <a:prstGeom prst="rect">
            <a:avLst/>
          </a:prstGeom>
          <a:noFill/>
          <a:ln>
            <a:noFill/>
          </a:ln>
        </p:spPr>
        <p:txBody>
          <a:bodyPr anchorCtr="0" anchor="t" bIns="34275" lIns="68575" spcFirstLastPara="1" rIns="68575" wrap="square" tIns="34275">
            <a:normAutofit/>
          </a:bodyPr>
          <a:lstStyle>
            <a:lvl1pPr indent="-381000" lvl="0" marL="457200" marR="0" algn="l">
              <a:lnSpc>
                <a:spcPct val="90000"/>
              </a:lnSpc>
              <a:spcBef>
                <a:spcPts val="8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61950" lvl="1" marL="914400" marR="0" algn="l">
              <a:lnSpc>
                <a:spcPct val="90000"/>
              </a:lnSpc>
              <a:spcBef>
                <a:spcPts val="12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2pPr>
            <a:lvl3pPr indent="-342900" lvl="2" marL="1371600" marR="0" algn="l">
              <a:lnSpc>
                <a:spcPct val="90000"/>
              </a:lnSpc>
              <a:spcBef>
                <a:spcPts val="12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23850" lvl="3" marL="18288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4pPr>
            <a:lvl5pPr indent="-323850" lvl="4" marL="22860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5pPr>
            <a:lvl6pPr indent="-323850" lvl="5" marL="27432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6pPr>
            <a:lvl7pPr indent="-323850" lvl="6" marL="32004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7pPr>
            <a:lvl8pPr indent="-323850" lvl="7" marL="36576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8pPr>
            <a:lvl9pPr indent="-323850" lvl="8" marL="4114800" marR="0" algn="l">
              <a:lnSpc>
                <a:spcPct val="90000"/>
              </a:lnSpc>
              <a:spcBef>
                <a:spcPts val="1200"/>
              </a:spcBef>
              <a:spcAft>
                <a:spcPts val="120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9pPr>
          </a:lstStyle>
          <a:p/>
        </p:txBody>
      </p:sp>
      <p:sp>
        <p:nvSpPr>
          <p:cNvPr id="53" name="Google Shape;53;p13"/>
          <p:cNvSpPr txBox="1"/>
          <p:nvPr>
            <p:ph idx="2" type="body"/>
          </p:nvPr>
        </p:nvSpPr>
        <p:spPr>
          <a:xfrm>
            <a:off x="629841" y="1543050"/>
            <a:ext cx="2949000" cy="2858700"/>
          </a:xfrm>
          <a:prstGeom prst="rect">
            <a:avLst/>
          </a:prstGeom>
          <a:noFill/>
          <a:ln>
            <a:noFill/>
          </a:ln>
        </p:spPr>
        <p:txBody>
          <a:bodyPr anchorCtr="0" anchor="t" bIns="34275" lIns="68575" spcFirstLastPara="1" rIns="68575" wrap="square" tIns="34275">
            <a:normAutofit/>
          </a:bodyPr>
          <a:lstStyle>
            <a:lvl1pPr indent="-228600" lvl="0" marL="457200" marR="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algn="l">
              <a:lnSpc>
                <a:spcPct val="90000"/>
              </a:lnSpc>
              <a:spcBef>
                <a:spcPts val="12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algn="l">
              <a:lnSpc>
                <a:spcPct val="90000"/>
              </a:lnSpc>
              <a:spcBef>
                <a:spcPts val="12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algn="l">
              <a:lnSpc>
                <a:spcPct val="90000"/>
              </a:lnSpc>
              <a:spcBef>
                <a:spcPts val="1200"/>
              </a:spcBef>
              <a:spcAft>
                <a:spcPts val="120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54" name="Google Shape;54;p1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5" name="Google Shape;55;p1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6" name="Google Shape;56;p1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1.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 name="Shape 60"/>
        <p:cNvGrpSpPr/>
        <p:nvPr/>
      </p:nvGrpSpPr>
      <p:grpSpPr>
        <a:xfrm>
          <a:off x="0" y="0"/>
          <a:ext cx="0" cy="0"/>
          <a:chOff x="0" y="0"/>
          <a:chExt cx="0" cy="0"/>
        </a:xfrm>
      </p:grpSpPr>
      <p:sp>
        <p:nvSpPr>
          <p:cNvPr id="61" name="Google Shape;61;p14"/>
          <p:cNvSpPr txBox="1"/>
          <p:nvPr/>
        </p:nvSpPr>
        <p:spPr>
          <a:xfrm>
            <a:off x="1929800" y="3293525"/>
            <a:ext cx="50850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Source: Theodore de Bry, Columbus Landing on Hispaniola, 1594</a:t>
            </a:r>
            <a:endParaRPr/>
          </a:p>
        </p:txBody>
      </p:sp>
      <p:sp>
        <p:nvSpPr>
          <p:cNvPr id="62" name="Google Shape;62;p14"/>
          <p:cNvSpPr txBox="1"/>
          <p:nvPr/>
        </p:nvSpPr>
        <p:spPr>
          <a:xfrm>
            <a:off x="1379900" y="46015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
        <p:nvSpPr>
          <p:cNvPr id="63" name="Google Shape;63;p14"/>
          <p:cNvSpPr txBox="1"/>
          <p:nvPr/>
        </p:nvSpPr>
        <p:spPr>
          <a:xfrm>
            <a:off x="487250" y="3779450"/>
            <a:ext cx="7970100" cy="5541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Source: Carol M. Highsmith, Photograph of “Pueblo Revolt mural” by Loren Mozley </a:t>
            </a:r>
            <a:r>
              <a:rPr lang="en" sz="1200">
                <a:solidFill>
                  <a:srgbClr val="242424"/>
                </a:solidFill>
                <a:highlight>
                  <a:srgbClr val="FFFFFF"/>
                </a:highlight>
                <a:latin typeface="Inter"/>
                <a:ea typeface="Inter"/>
                <a:cs typeface="Inter"/>
                <a:sym typeface="Inter"/>
              </a:rPr>
              <a:t>at 1st Floor Elevator US Courthouse, Alburquerque, NM,” 2016. Public Domain.</a:t>
            </a:r>
            <a:endParaRPr baseline="-25000" sz="1200">
              <a:latin typeface="Inter"/>
              <a:ea typeface="Inter"/>
              <a:cs typeface="Inter"/>
              <a:sym typeface="Inter"/>
            </a:endParaRPr>
          </a:p>
        </p:txBody>
      </p:sp>
      <p:pic>
        <p:nvPicPr>
          <p:cNvPr id="64" name="Google Shape;64;p14"/>
          <p:cNvPicPr preferRelativeResize="0"/>
          <p:nvPr/>
        </p:nvPicPr>
        <p:blipFill>
          <a:blip r:embed="rId3">
            <a:alphaModFix/>
          </a:blip>
          <a:stretch>
            <a:fillRect/>
          </a:stretch>
        </p:blipFill>
        <p:spPr>
          <a:xfrm>
            <a:off x="0" y="352600"/>
            <a:ext cx="9144000" cy="2771775"/>
          </a:xfrm>
          <a:prstGeom prst="rect">
            <a:avLst/>
          </a:prstGeom>
          <a:noFill/>
          <a:ln>
            <a:noFill/>
          </a:ln>
        </p:spPr>
      </p:pic>
      <p:sp>
        <p:nvSpPr>
          <p:cNvPr id="65" name="Google Shape;65;p14"/>
          <p:cNvSpPr/>
          <p:nvPr/>
        </p:nvSpPr>
        <p:spPr>
          <a:xfrm>
            <a:off x="-819425" y="897825"/>
            <a:ext cx="1943400" cy="1435200"/>
          </a:xfrm>
          <a:prstGeom prst="cloudCallout">
            <a:avLst>
              <a:gd fmla="val 70379" name="adj1"/>
              <a:gd fmla="val -19363"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
        <p:nvSpPr>
          <p:cNvPr id="66" name="Google Shape;66;p14"/>
          <p:cNvSpPr/>
          <p:nvPr/>
        </p:nvSpPr>
        <p:spPr>
          <a:xfrm>
            <a:off x="4380025" y="468400"/>
            <a:ext cx="1943400" cy="1435200"/>
          </a:xfrm>
          <a:prstGeom prst="cloudCallout">
            <a:avLst>
              <a:gd fmla="val -88893" name="adj1"/>
              <a:gd fmla="val -31417"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
        <p:nvSpPr>
          <p:cNvPr id="67" name="Google Shape;67;p14"/>
          <p:cNvSpPr/>
          <p:nvPr/>
        </p:nvSpPr>
        <p:spPr>
          <a:xfrm>
            <a:off x="8089750" y="-336150"/>
            <a:ext cx="1730700" cy="1108800"/>
          </a:xfrm>
          <a:prstGeom prst="cloudCallout">
            <a:avLst>
              <a:gd fmla="val -32231" name="adj1"/>
              <a:gd fmla="val 78259"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1" name="Shape 71"/>
        <p:cNvGrpSpPr/>
        <p:nvPr/>
      </p:nvGrpSpPr>
      <p:grpSpPr>
        <a:xfrm>
          <a:off x="0" y="0"/>
          <a:ext cx="0" cy="0"/>
          <a:chOff x="0" y="0"/>
          <a:chExt cx="0" cy="0"/>
        </a:xfrm>
      </p:grpSpPr>
      <p:sp>
        <p:nvSpPr>
          <p:cNvPr id="72" name="Google Shape;72;p15"/>
          <p:cNvSpPr txBox="1"/>
          <p:nvPr>
            <p:ph idx="2" type="body"/>
          </p:nvPr>
        </p:nvSpPr>
        <p:spPr>
          <a:xfrm>
            <a:off x="3898350" y="105400"/>
            <a:ext cx="1347300" cy="497400"/>
          </a:xfrm>
          <a:prstGeom prst="rect">
            <a:avLst/>
          </a:prstGeom>
        </p:spPr>
        <p:txBody>
          <a:bodyPr anchorCtr="0" anchor="t" bIns="34275" lIns="68575" spcFirstLastPara="1" rIns="68575" wrap="square" tIns="34275">
            <a:normAutofit fontScale="70000" lnSpcReduction="20000"/>
          </a:bodyPr>
          <a:lstStyle/>
          <a:p>
            <a:pPr indent="0" lvl="0" marL="0" rtl="0" algn="l">
              <a:spcBef>
                <a:spcPts val="800"/>
              </a:spcBef>
              <a:spcAft>
                <a:spcPts val="0"/>
              </a:spcAft>
              <a:buNone/>
            </a:pPr>
            <a:r>
              <a:rPr b="1" lang="en" sz="1800">
                <a:latin typeface="Inter"/>
                <a:ea typeface="Inter"/>
                <a:cs typeface="Inter"/>
                <a:sym typeface="Inter"/>
              </a:rPr>
              <a:t>A-Z Guide</a:t>
            </a:r>
            <a:endParaRPr b="1" sz="1800">
              <a:latin typeface="Inter"/>
              <a:ea typeface="Inter"/>
              <a:cs typeface="Inter"/>
              <a:sym typeface="Inter"/>
            </a:endParaRPr>
          </a:p>
          <a:p>
            <a:pPr indent="0" lvl="0" marL="0" rtl="0" algn="l">
              <a:spcBef>
                <a:spcPts val="1200"/>
              </a:spcBef>
              <a:spcAft>
                <a:spcPts val="1200"/>
              </a:spcAft>
              <a:buNone/>
            </a:pPr>
            <a:r>
              <a:t/>
            </a:r>
            <a:endParaRPr sz="1800">
              <a:latin typeface="Inter"/>
              <a:ea typeface="Inter"/>
              <a:cs typeface="Inter"/>
              <a:sym typeface="Inter"/>
            </a:endParaRPr>
          </a:p>
        </p:txBody>
      </p:sp>
      <p:sp>
        <p:nvSpPr>
          <p:cNvPr id="73" name="Google Shape;73;p15"/>
          <p:cNvSpPr txBox="1"/>
          <p:nvPr/>
        </p:nvSpPr>
        <p:spPr>
          <a:xfrm>
            <a:off x="791600" y="512750"/>
            <a:ext cx="7739400" cy="515700"/>
          </a:xfrm>
          <a:prstGeom prst="rect">
            <a:avLst/>
          </a:prstGeom>
          <a:noFill/>
          <a:ln>
            <a:noFill/>
          </a:ln>
        </p:spPr>
        <p:txBody>
          <a:bodyPr anchorCtr="0" anchor="ctr" bIns="91425" lIns="91425" spcFirstLastPara="1" rIns="91425" wrap="square" tIns="91425">
            <a:noAutofit/>
          </a:bodyPr>
          <a:lstStyle/>
          <a:p>
            <a:pPr indent="0" lvl="0" marL="0" rtl="0" algn="ctr">
              <a:lnSpc>
                <a:spcPct val="115000"/>
              </a:lnSpc>
              <a:spcBef>
                <a:spcPts val="1800"/>
              </a:spcBef>
              <a:spcAft>
                <a:spcPts val="1800"/>
              </a:spcAft>
              <a:buNone/>
            </a:pPr>
            <a:r>
              <a:rPr lang="en" sz="1100">
                <a:solidFill>
                  <a:schemeClr val="dk1"/>
                </a:solidFill>
                <a:latin typeface="Inter"/>
                <a:ea typeface="Inter"/>
                <a:cs typeface="Inter"/>
                <a:sym typeface="Inter"/>
              </a:rPr>
              <a:t>In the boxes, write words relating to or describing the topic listed below. Put the word in the box with the first letter of the word. Try to use as many letters as you can!</a:t>
            </a:r>
            <a:endParaRPr sz="1100">
              <a:solidFill>
                <a:schemeClr val="dk1"/>
              </a:solidFill>
              <a:latin typeface="Inter"/>
              <a:ea typeface="Inter"/>
              <a:cs typeface="Inter"/>
              <a:sym typeface="Inter"/>
            </a:endParaRPr>
          </a:p>
        </p:txBody>
      </p:sp>
      <p:graphicFrame>
        <p:nvGraphicFramePr>
          <p:cNvPr id="74" name="Google Shape;74;p15"/>
          <p:cNvGraphicFramePr/>
          <p:nvPr/>
        </p:nvGraphicFramePr>
        <p:xfrm>
          <a:off x="612375" y="1094825"/>
          <a:ext cx="3000000" cy="3000000"/>
        </p:xfrm>
        <a:graphic>
          <a:graphicData uri="http://schemas.openxmlformats.org/drawingml/2006/table">
            <a:tbl>
              <a:tblPr>
                <a:noFill/>
                <a:tableStyleId>{37B05BB5-B22D-40AD-AC5B-3360879D19C5}</a:tableStyleId>
              </a:tblPr>
              <a:tblGrid>
                <a:gridCol w="2725875"/>
                <a:gridCol w="2725875"/>
                <a:gridCol w="2725875"/>
              </a:tblGrid>
              <a:tr h="344450">
                <a:tc gridSpan="3">
                  <a:txBody>
                    <a:bodyPr/>
                    <a:lstStyle/>
                    <a:p>
                      <a:pPr indent="0" lvl="0" marL="0" rtl="0" algn="ctr">
                        <a:spcBef>
                          <a:spcPts val="0"/>
                        </a:spcBef>
                        <a:spcAft>
                          <a:spcPts val="0"/>
                        </a:spcAft>
                        <a:buNone/>
                      </a:pPr>
                      <a:r>
                        <a:rPr b="1" lang="en" sz="1000">
                          <a:latin typeface="Inter"/>
                          <a:ea typeface="Inter"/>
                          <a:cs typeface="Inter"/>
                          <a:sym typeface="Inter"/>
                        </a:rPr>
                        <a:t>Topic: Revolt</a:t>
                      </a:r>
                      <a:endParaRPr b="1" sz="1000">
                        <a:latin typeface="Inter"/>
                        <a:ea typeface="Inter"/>
                        <a:cs typeface="Inter"/>
                        <a:sym typeface="Inter"/>
                      </a:endParaRPr>
                    </a:p>
                  </a:txBody>
                  <a:tcPr marT="91425" marB="91425" marR="91425" marL="91425"/>
                </a:tc>
                <a:tc hMerge="1"/>
                <a:tc hMerge="1"/>
              </a:tr>
              <a:tr h="344450">
                <a:tc>
                  <a:txBody>
                    <a:bodyPr/>
                    <a:lstStyle/>
                    <a:p>
                      <a:pPr indent="0" lvl="0" marL="0" rtl="0" algn="l">
                        <a:spcBef>
                          <a:spcPts val="0"/>
                        </a:spcBef>
                        <a:spcAft>
                          <a:spcPts val="0"/>
                        </a:spcAft>
                        <a:buNone/>
                      </a:pPr>
                      <a:r>
                        <a:rPr b="1" lang="en" sz="1000">
                          <a:latin typeface="Inter"/>
                          <a:ea typeface="Inter"/>
                          <a:cs typeface="Inter"/>
                          <a:sym typeface="Inter"/>
                        </a:rPr>
                        <a:t>A:</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B:</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C:</a:t>
                      </a:r>
                      <a:endParaRPr b="1" sz="1000">
                        <a:latin typeface="Inter"/>
                        <a:ea typeface="Inter"/>
                        <a:cs typeface="Inter"/>
                        <a:sym typeface="Inter"/>
                      </a:endParaRPr>
                    </a:p>
                  </a:txBody>
                  <a:tcPr marT="91425" marB="91425" marR="91425" marL="91425"/>
                </a:tc>
              </a:tr>
              <a:tr h="344450">
                <a:tc>
                  <a:txBody>
                    <a:bodyPr/>
                    <a:lstStyle/>
                    <a:p>
                      <a:pPr indent="0" lvl="0" marL="0" rtl="0" algn="l">
                        <a:spcBef>
                          <a:spcPts val="0"/>
                        </a:spcBef>
                        <a:spcAft>
                          <a:spcPts val="0"/>
                        </a:spcAft>
                        <a:buNone/>
                      </a:pPr>
                      <a:r>
                        <a:rPr b="1" lang="en" sz="1000">
                          <a:latin typeface="Inter"/>
                          <a:ea typeface="Inter"/>
                          <a:cs typeface="Inter"/>
                          <a:sym typeface="Inter"/>
                        </a:rPr>
                        <a:t>D:</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E:</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F:</a:t>
                      </a:r>
                      <a:endParaRPr b="1" sz="1000">
                        <a:latin typeface="Inter"/>
                        <a:ea typeface="Inter"/>
                        <a:cs typeface="Inter"/>
                        <a:sym typeface="Inter"/>
                      </a:endParaRPr>
                    </a:p>
                  </a:txBody>
                  <a:tcPr marT="91425" marB="91425" marR="91425" marL="91425"/>
                </a:tc>
              </a:tr>
              <a:tr h="344450">
                <a:tc>
                  <a:txBody>
                    <a:bodyPr/>
                    <a:lstStyle/>
                    <a:p>
                      <a:pPr indent="0" lvl="0" marL="0" rtl="0" algn="l">
                        <a:spcBef>
                          <a:spcPts val="0"/>
                        </a:spcBef>
                        <a:spcAft>
                          <a:spcPts val="0"/>
                        </a:spcAft>
                        <a:buNone/>
                      </a:pPr>
                      <a:r>
                        <a:rPr b="1" lang="en" sz="1000">
                          <a:latin typeface="Inter"/>
                          <a:ea typeface="Inter"/>
                          <a:cs typeface="Inter"/>
                          <a:sym typeface="Inter"/>
                        </a:rPr>
                        <a:t>G: </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H:</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I:</a:t>
                      </a:r>
                      <a:endParaRPr b="1" sz="1000">
                        <a:latin typeface="Inter"/>
                        <a:ea typeface="Inter"/>
                        <a:cs typeface="Inter"/>
                        <a:sym typeface="Inter"/>
                      </a:endParaRPr>
                    </a:p>
                  </a:txBody>
                  <a:tcPr marT="91425" marB="91425" marR="91425" marL="91425"/>
                </a:tc>
              </a:tr>
              <a:tr h="344450">
                <a:tc>
                  <a:txBody>
                    <a:bodyPr/>
                    <a:lstStyle/>
                    <a:p>
                      <a:pPr indent="0" lvl="0" marL="0" rtl="0" algn="l">
                        <a:spcBef>
                          <a:spcPts val="0"/>
                        </a:spcBef>
                        <a:spcAft>
                          <a:spcPts val="0"/>
                        </a:spcAft>
                        <a:buNone/>
                      </a:pPr>
                      <a:r>
                        <a:rPr b="1" lang="en" sz="1000">
                          <a:latin typeface="Inter"/>
                          <a:ea typeface="Inter"/>
                          <a:cs typeface="Inter"/>
                          <a:sym typeface="Inter"/>
                        </a:rPr>
                        <a:t>J:</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K:</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L:</a:t>
                      </a:r>
                      <a:endParaRPr b="1" sz="1000">
                        <a:latin typeface="Inter"/>
                        <a:ea typeface="Inter"/>
                        <a:cs typeface="Inter"/>
                        <a:sym typeface="Inter"/>
                      </a:endParaRPr>
                    </a:p>
                  </a:txBody>
                  <a:tcPr marT="91425" marB="91425" marR="91425" marL="91425"/>
                </a:tc>
              </a:tr>
              <a:tr h="344450">
                <a:tc>
                  <a:txBody>
                    <a:bodyPr/>
                    <a:lstStyle/>
                    <a:p>
                      <a:pPr indent="0" lvl="0" marL="0" rtl="0" algn="l">
                        <a:spcBef>
                          <a:spcPts val="0"/>
                        </a:spcBef>
                        <a:spcAft>
                          <a:spcPts val="0"/>
                        </a:spcAft>
                        <a:buNone/>
                      </a:pPr>
                      <a:r>
                        <a:rPr b="1" lang="en" sz="1000">
                          <a:latin typeface="Inter"/>
                          <a:ea typeface="Inter"/>
                          <a:cs typeface="Inter"/>
                          <a:sym typeface="Inter"/>
                        </a:rPr>
                        <a:t>M:</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N:</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O:</a:t>
                      </a:r>
                      <a:endParaRPr b="1" sz="1000">
                        <a:latin typeface="Inter"/>
                        <a:ea typeface="Inter"/>
                        <a:cs typeface="Inter"/>
                        <a:sym typeface="Inter"/>
                      </a:endParaRPr>
                    </a:p>
                  </a:txBody>
                  <a:tcPr marT="91425" marB="91425" marR="91425" marL="91425"/>
                </a:tc>
              </a:tr>
              <a:tr h="344450">
                <a:tc>
                  <a:txBody>
                    <a:bodyPr/>
                    <a:lstStyle/>
                    <a:p>
                      <a:pPr indent="0" lvl="0" marL="0" rtl="0" algn="l">
                        <a:spcBef>
                          <a:spcPts val="0"/>
                        </a:spcBef>
                        <a:spcAft>
                          <a:spcPts val="0"/>
                        </a:spcAft>
                        <a:buNone/>
                      </a:pPr>
                      <a:r>
                        <a:rPr b="1" lang="en" sz="1000">
                          <a:latin typeface="Inter"/>
                          <a:ea typeface="Inter"/>
                          <a:cs typeface="Inter"/>
                          <a:sym typeface="Inter"/>
                        </a:rPr>
                        <a:t>P:</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Q:</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R:</a:t>
                      </a:r>
                      <a:endParaRPr b="1" sz="1000">
                        <a:latin typeface="Inter"/>
                        <a:ea typeface="Inter"/>
                        <a:cs typeface="Inter"/>
                        <a:sym typeface="Inter"/>
                      </a:endParaRPr>
                    </a:p>
                  </a:txBody>
                  <a:tcPr marT="91425" marB="91425" marR="91425" marL="91425"/>
                </a:tc>
              </a:tr>
              <a:tr h="344450">
                <a:tc>
                  <a:txBody>
                    <a:bodyPr/>
                    <a:lstStyle/>
                    <a:p>
                      <a:pPr indent="0" lvl="0" marL="0" rtl="0" algn="l">
                        <a:spcBef>
                          <a:spcPts val="0"/>
                        </a:spcBef>
                        <a:spcAft>
                          <a:spcPts val="0"/>
                        </a:spcAft>
                        <a:buNone/>
                      </a:pPr>
                      <a:r>
                        <a:rPr b="1" lang="en" sz="1000">
                          <a:latin typeface="Inter"/>
                          <a:ea typeface="Inter"/>
                          <a:cs typeface="Inter"/>
                          <a:sym typeface="Inter"/>
                        </a:rPr>
                        <a:t>S:</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T:</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U:</a:t>
                      </a:r>
                      <a:endParaRPr b="1" sz="1000">
                        <a:latin typeface="Inter"/>
                        <a:ea typeface="Inter"/>
                        <a:cs typeface="Inter"/>
                        <a:sym typeface="Inter"/>
                      </a:endParaRPr>
                    </a:p>
                  </a:txBody>
                  <a:tcPr marT="91425" marB="91425" marR="91425" marL="91425"/>
                </a:tc>
              </a:tr>
              <a:tr h="344450">
                <a:tc>
                  <a:txBody>
                    <a:bodyPr/>
                    <a:lstStyle/>
                    <a:p>
                      <a:pPr indent="0" lvl="0" marL="0" rtl="0" algn="l">
                        <a:spcBef>
                          <a:spcPts val="0"/>
                        </a:spcBef>
                        <a:spcAft>
                          <a:spcPts val="0"/>
                        </a:spcAft>
                        <a:buNone/>
                      </a:pPr>
                      <a:r>
                        <a:rPr b="1" lang="en" sz="1000">
                          <a:latin typeface="Inter"/>
                          <a:ea typeface="Inter"/>
                          <a:cs typeface="Inter"/>
                          <a:sym typeface="Inter"/>
                        </a:rPr>
                        <a:t>V:</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W:</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X:</a:t>
                      </a:r>
                      <a:endParaRPr b="1" sz="1000">
                        <a:latin typeface="Inter"/>
                        <a:ea typeface="Inter"/>
                        <a:cs typeface="Inter"/>
                        <a:sym typeface="Inter"/>
                      </a:endParaRPr>
                    </a:p>
                  </a:txBody>
                  <a:tcPr marT="91425" marB="91425" marR="91425" marL="91425"/>
                </a:tc>
              </a:tr>
              <a:tr h="344450">
                <a:tc>
                  <a:txBody>
                    <a:bodyPr/>
                    <a:lstStyle/>
                    <a:p>
                      <a:pPr indent="0" lvl="0" marL="0" rtl="0" algn="l">
                        <a:spcBef>
                          <a:spcPts val="0"/>
                        </a:spcBef>
                        <a:spcAft>
                          <a:spcPts val="0"/>
                        </a:spcAft>
                        <a:buNone/>
                      </a:pPr>
                      <a:r>
                        <a:rPr b="1" lang="en" sz="1000">
                          <a:latin typeface="Inter"/>
                          <a:ea typeface="Inter"/>
                          <a:cs typeface="Inter"/>
                          <a:sym typeface="Inter"/>
                        </a:rPr>
                        <a:t>Y:</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Z:</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b="1" sz="1000">
                        <a:latin typeface="Inter"/>
                        <a:ea typeface="Inter"/>
                        <a:cs typeface="Inter"/>
                        <a:sym typeface="Inter"/>
                      </a:endParaRPr>
                    </a:p>
                  </a:txBody>
                  <a:tcPr marT="91425" marB="91425" marR="91425" marL="91425"/>
                </a:tc>
              </a:tr>
            </a:tbl>
          </a:graphicData>
        </a:graphic>
      </p:graphicFrame>
      <p:sp>
        <p:nvSpPr>
          <p:cNvPr id="75" name="Google Shape;75;p15"/>
          <p:cNvSpPr txBox="1"/>
          <p:nvPr/>
        </p:nvSpPr>
        <p:spPr>
          <a:xfrm>
            <a:off x="1379900" y="46015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 name="Shape 79"/>
        <p:cNvGrpSpPr/>
        <p:nvPr/>
      </p:nvGrpSpPr>
      <p:grpSpPr>
        <a:xfrm>
          <a:off x="0" y="0"/>
          <a:ext cx="0" cy="0"/>
          <a:chOff x="0" y="0"/>
          <a:chExt cx="0" cy="0"/>
        </a:xfrm>
      </p:grpSpPr>
      <p:sp>
        <p:nvSpPr>
          <p:cNvPr id="80" name="Google Shape;80;p16"/>
          <p:cNvSpPr txBox="1"/>
          <p:nvPr>
            <p:ph idx="2" type="body"/>
          </p:nvPr>
        </p:nvSpPr>
        <p:spPr>
          <a:xfrm>
            <a:off x="3898350" y="105400"/>
            <a:ext cx="1347300" cy="497400"/>
          </a:xfrm>
          <a:prstGeom prst="rect">
            <a:avLst/>
          </a:prstGeom>
        </p:spPr>
        <p:txBody>
          <a:bodyPr anchorCtr="0" anchor="t" bIns="34275" lIns="68575" spcFirstLastPara="1" rIns="68575" wrap="square" tIns="34275">
            <a:normAutofit fontScale="70000" lnSpcReduction="20000"/>
          </a:bodyPr>
          <a:lstStyle/>
          <a:p>
            <a:pPr indent="0" lvl="0" marL="0" rtl="0" algn="l">
              <a:spcBef>
                <a:spcPts val="800"/>
              </a:spcBef>
              <a:spcAft>
                <a:spcPts val="0"/>
              </a:spcAft>
              <a:buNone/>
            </a:pPr>
            <a:r>
              <a:rPr b="1" lang="en" sz="1800">
                <a:latin typeface="Inter"/>
                <a:ea typeface="Inter"/>
                <a:cs typeface="Inter"/>
                <a:sym typeface="Inter"/>
              </a:rPr>
              <a:t>A-Z Guide</a:t>
            </a:r>
            <a:endParaRPr b="1" sz="1800">
              <a:latin typeface="Inter"/>
              <a:ea typeface="Inter"/>
              <a:cs typeface="Inter"/>
              <a:sym typeface="Inter"/>
            </a:endParaRPr>
          </a:p>
          <a:p>
            <a:pPr indent="0" lvl="0" marL="0" rtl="0" algn="l">
              <a:spcBef>
                <a:spcPts val="1200"/>
              </a:spcBef>
              <a:spcAft>
                <a:spcPts val="1200"/>
              </a:spcAft>
              <a:buNone/>
            </a:pPr>
            <a:r>
              <a:t/>
            </a:r>
            <a:endParaRPr sz="1800">
              <a:latin typeface="Inter"/>
              <a:ea typeface="Inter"/>
              <a:cs typeface="Inter"/>
              <a:sym typeface="Inter"/>
            </a:endParaRPr>
          </a:p>
        </p:txBody>
      </p:sp>
      <p:sp>
        <p:nvSpPr>
          <p:cNvPr id="81" name="Google Shape;81;p16"/>
          <p:cNvSpPr txBox="1"/>
          <p:nvPr/>
        </p:nvSpPr>
        <p:spPr>
          <a:xfrm>
            <a:off x="791600" y="512750"/>
            <a:ext cx="7739400" cy="515700"/>
          </a:xfrm>
          <a:prstGeom prst="rect">
            <a:avLst/>
          </a:prstGeom>
          <a:noFill/>
          <a:ln>
            <a:noFill/>
          </a:ln>
        </p:spPr>
        <p:txBody>
          <a:bodyPr anchorCtr="0" anchor="ctr" bIns="91425" lIns="91425" spcFirstLastPara="1" rIns="91425" wrap="square" tIns="91425">
            <a:noAutofit/>
          </a:bodyPr>
          <a:lstStyle/>
          <a:p>
            <a:pPr indent="0" lvl="0" marL="0" rtl="0" algn="ctr">
              <a:lnSpc>
                <a:spcPct val="115000"/>
              </a:lnSpc>
              <a:spcBef>
                <a:spcPts val="1800"/>
              </a:spcBef>
              <a:spcAft>
                <a:spcPts val="1800"/>
              </a:spcAft>
              <a:buNone/>
            </a:pPr>
            <a:r>
              <a:rPr lang="en" sz="1100">
                <a:solidFill>
                  <a:schemeClr val="dk1"/>
                </a:solidFill>
                <a:latin typeface="Inter"/>
                <a:ea typeface="Inter"/>
                <a:cs typeface="Inter"/>
                <a:sym typeface="Inter"/>
              </a:rPr>
              <a:t>In the boxes, write words relating to or describing the topic listed below. Put the word in the box with the first letter of the word. Try to use as many letters as you can!</a:t>
            </a:r>
            <a:endParaRPr sz="1100">
              <a:solidFill>
                <a:schemeClr val="dk1"/>
              </a:solidFill>
              <a:latin typeface="Inter"/>
              <a:ea typeface="Inter"/>
              <a:cs typeface="Inter"/>
              <a:sym typeface="Inter"/>
            </a:endParaRPr>
          </a:p>
        </p:txBody>
      </p:sp>
      <p:graphicFrame>
        <p:nvGraphicFramePr>
          <p:cNvPr id="82" name="Google Shape;82;p16"/>
          <p:cNvGraphicFramePr/>
          <p:nvPr/>
        </p:nvGraphicFramePr>
        <p:xfrm>
          <a:off x="272025" y="1094825"/>
          <a:ext cx="3000000" cy="3000000"/>
        </p:xfrm>
        <a:graphic>
          <a:graphicData uri="http://schemas.openxmlformats.org/drawingml/2006/table">
            <a:tbl>
              <a:tblPr>
                <a:noFill/>
                <a:tableStyleId>{37B05BB5-B22D-40AD-AC5B-3360879D19C5}</a:tableStyleId>
              </a:tblPr>
              <a:tblGrid>
                <a:gridCol w="2885550"/>
                <a:gridCol w="2885550"/>
                <a:gridCol w="2885550"/>
              </a:tblGrid>
              <a:tr h="333100">
                <a:tc gridSpan="3">
                  <a:txBody>
                    <a:bodyPr/>
                    <a:lstStyle/>
                    <a:p>
                      <a:pPr indent="0" lvl="0" marL="0" rtl="0" algn="ctr">
                        <a:spcBef>
                          <a:spcPts val="0"/>
                        </a:spcBef>
                        <a:spcAft>
                          <a:spcPts val="0"/>
                        </a:spcAft>
                        <a:buNone/>
                      </a:pPr>
                      <a:r>
                        <a:rPr b="1" lang="en" sz="1000">
                          <a:latin typeface="Inter"/>
                          <a:ea typeface="Inter"/>
                          <a:cs typeface="Inter"/>
                          <a:sym typeface="Inter"/>
                        </a:rPr>
                        <a:t>Topic: Rebellion</a:t>
                      </a:r>
                      <a:endParaRPr b="1" sz="1000">
                        <a:latin typeface="Inter"/>
                        <a:ea typeface="Inter"/>
                        <a:cs typeface="Inter"/>
                        <a:sym typeface="Inter"/>
                      </a:endParaRPr>
                    </a:p>
                  </a:txBody>
                  <a:tcPr marT="91425" marB="91425" marR="91425" marL="91425"/>
                </a:tc>
                <a:tc hMerge="1"/>
                <a:tc hMerge="1"/>
              </a:tr>
              <a:tr h="333100">
                <a:tc>
                  <a:txBody>
                    <a:bodyPr/>
                    <a:lstStyle/>
                    <a:p>
                      <a:pPr indent="0" lvl="0" marL="0" rtl="0" algn="l">
                        <a:spcBef>
                          <a:spcPts val="0"/>
                        </a:spcBef>
                        <a:spcAft>
                          <a:spcPts val="0"/>
                        </a:spcAft>
                        <a:buNone/>
                      </a:pPr>
                      <a:r>
                        <a:rPr b="1" lang="en" sz="1000">
                          <a:latin typeface="Inter"/>
                          <a:ea typeface="Inter"/>
                          <a:cs typeface="Inter"/>
                          <a:sym typeface="Inter"/>
                        </a:rPr>
                        <a:t>A: </a:t>
                      </a:r>
                      <a:r>
                        <a:rPr b="1" lang="en" sz="1000">
                          <a:solidFill>
                            <a:srgbClr val="E95C3D"/>
                          </a:solidFill>
                          <a:latin typeface="Inter"/>
                          <a:ea typeface="Inter"/>
                          <a:cs typeface="Inter"/>
                          <a:sym typeface="Inter"/>
                        </a:rPr>
                        <a:t>Alliances</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B: </a:t>
                      </a:r>
                      <a:r>
                        <a:rPr b="1" lang="en" sz="1000">
                          <a:solidFill>
                            <a:srgbClr val="E95C3D"/>
                          </a:solidFill>
                          <a:latin typeface="Inter"/>
                          <a:ea typeface="Inter"/>
                          <a:cs typeface="Inter"/>
                          <a:sym typeface="Inter"/>
                        </a:rPr>
                        <a:t>Barricade</a:t>
                      </a:r>
                      <a:endParaRPr b="1" sz="10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C: </a:t>
                      </a:r>
                      <a:r>
                        <a:rPr b="1" lang="en" sz="1000">
                          <a:solidFill>
                            <a:srgbClr val="E95C3D"/>
                          </a:solidFill>
                          <a:latin typeface="Inter"/>
                          <a:ea typeface="Inter"/>
                          <a:cs typeface="Inter"/>
                          <a:sym typeface="Inter"/>
                        </a:rPr>
                        <a:t>Culture</a:t>
                      </a:r>
                      <a:endParaRPr b="1" sz="1000">
                        <a:solidFill>
                          <a:srgbClr val="E95C3D"/>
                        </a:solidFill>
                        <a:latin typeface="Inter"/>
                        <a:ea typeface="Inter"/>
                        <a:cs typeface="Inter"/>
                        <a:sym typeface="Inter"/>
                      </a:endParaRPr>
                    </a:p>
                  </a:txBody>
                  <a:tcPr marT="91425" marB="91425" marR="91425" marL="91425"/>
                </a:tc>
              </a:tr>
              <a:tr h="333100">
                <a:tc>
                  <a:txBody>
                    <a:bodyPr/>
                    <a:lstStyle/>
                    <a:p>
                      <a:pPr indent="0" lvl="0" marL="0" rtl="0" algn="l">
                        <a:spcBef>
                          <a:spcPts val="0"/>
                        </a:spcBef>
                        <a:spcAft>
                          <a:spcPts val="0"/>
                        </a:spcAft>
                        <a:buNone/>
                      </a:pPr>
                      <a:r>
                        <a:rPr b="1" lang="en" sz="1000">
                          <a:latin typeface="Inter"/>
                          <a:ea typeface="Inter"/>
                          <a:cs typeface="Inter"/>
                          <a:sym typeface="Inter"/>
                        </a:rPr>
                        <a:t>D: </a:t>
                      </a:r>
                      <a:r>
                        <a:rPr b="1" lang="en" sz="1000">
                          <a:solidFill>
                            <a:srgbClr val="E95C3D"/>
                          </a:solidFill>
                          <a:latin typeface="Inter"/>
                          <a:ea typeface="Inter"/>
                          <a:cs typeface="Inter"/>
                          <a:sym typeface="Inter"/>
                        </a:rPr>
                        <a:t>Drought</a:t>
                      </a:r>
                      <a:endParaRPr b="1" sz="10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E: </a:t>
                      </a:r>
                      <a:r>
                        <a:rPr b="1" lang="en" sz="1000">
                          <a:solidFill>
                            <a:srgbClr val="E95C3D"/>
                          </a:solidFill>
                          <a:latin typeface="Inter"/>
                          <a:ea typeface="Inter"/>
                          <a:cs typeface="Inter"/>
                          <a:sym typeface="Inter"/>
                        </a:rPr>
                        <a:t>Encomienda</a:t>
                      </a:r>
                      <a:endParaRPr b="1" sz="10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F: </a:t>
                      </a:r>
                      <a:r>
                        <a:rPr b="1" lang="en" sz="1000">
                          <a:solidFill>
                            <a:srgbClr val="E95C3D"/>
                          </a:solidFill>
                          <a:latin typeface="Inter"/>
                          <a:ea typeface="Inter"/>
                          <a:cs typeface="Inter"/>
                          <a:sym typeface="Inter"/>
                        </a:rPr>
                        <a:t>Force</a:t>
                      </a:r>
                      <a:endParaRPr b="1" sz="1000">
                        <a:solidFill>
                          <a:srgbClr val="E95C3D"/>
                        </a:solidFill>
                        <a:latin typeface="Inter"/>
                        <a:ea typeface="Inter"/>
                        <a:cs typeface="Inter"/>
                        <a:sym typeface="Inter"/>
                      </a:endParaRPr>
                    </a:p>
                  </a:txBody>
                  <a:tcPr marT="91425" marB="91425" marR="91425" marL="91425"/>
                </a:tc>
              </a:tr>
              <a:tr h="333100">
                <a:tc>
                  <a:txBody>
                    <a:bodyPr/>
                    <a:lstStyle/>
                    <a:p>
                      <a:pPr indent="0" lvl="0" marL="0" rtl="0" algn="l">
                        <a:spcBef>
                          <a:spcPts val="0"/>
                        </a:spcBef>
                        <a:spcAft>
                          <a:spcPts val="0"/>
                        </a:spcAft>
                        <a:buNone/>
                      </a:pPr>
                      <a:r>
                        <a:rPr b="1" lang="en" sz="1000">
                          <a:latin typeface="Inter"/>
                          <a:ea typeface="Inter"/>
                          <a:cs typeface="Inter"/>
                          <a:sym typeface="Inter"/>
                        </a:rPr>
                        <a:t>G: </a:t>
                      </a:r>
                      <a:r>
                        <a:rPr b="1" lang="en" sz="1000">
                          <a:solidFill>
                            <a:srgbClr val="E95C3D"/>
                          </a:solidFill>
                          <a:latin typeface="Inter"/>
                          <a:ea typeface="Inter"/>
                          <a:cs typeface="Inter"/>
                          <a:sym typeface="Inter"/>
                        </a:rPr>
                        <a:t>Gold</a:t>
                      </a:r>
                      <a:endParaRPr b="1" sz="10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H:</a:t>
                      </a:r>
                      <a:r>
                        <a:rPr b="1" lang="en" sz="1000">
                          <a:solidFill>
                            <a:srgbClr val="E95C3D"/>
                          </a:solidFill>
                          <a:latin typeface="Inter"/>
                          <a:ea typeface="Inter"/>
                          <a:cs typeface="Inter"/>
                          <a:sym typeface="Inter"/>
                        </a:rPr>
                        <a:t> Hunger</a:t>
                      </a:r>
                      <a:endParaRPr b="1" sz="10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I: </a:t>
                      </a:r>
                      <a:r>
                        <a:rPr b="1" lang="en" sz="1000">
                          <a:solidFill>
                            <a:srgbClr val="E95C3D"/>
                          </a:solidFill>
                          <a:latin typeface="Inter"/>
                          <a:ea typeface="Inter"/>
                          <a:cs typeface="Inter"/>
                          <a:sym typeface="Inter"/>
                        </a:rPr>
                        <a:t>Illness</a:t>
                      </a:r>
                      <a:endParaRPr b="1" sz="1000">
                        <a:solidFill>
                          <a:srgbClr val="E95C3D"/>
                        </a:solidFill>
                        <a:latin typeface="Inter"/>
                        <a:ea typeface="Inter"/>
                        <a:cs typeface="Inter"/>
                        <a:sym typeface="Inter"/>
                      </a:endParaRPr>
                    </a:p>
                  </a:txBody>
                  <a:tcPr marT="91425" marB="91425" marR="91425" marL="91425"/>
                </a:tc>
              </a:tr>
              <a:tr h="333100">
                <a:tc>
                  <a:txBody>
                    <a:bodyPr/>
                    <a:lstStyle/>
                    <a:p>
                      <a:pPr indent="0" lvl="0" marL="0" rtl="0" algn="l">
                        <a:spcBef>
                          <a:spcPts val="0"/>
                        </a:spcBef>
                        <a:spcAft>
                          <a:spcPts val="0"/>
                        </a:spcAft>
                        <a:buNone/>
                      </a:pPr>
                      <a:r>
                        <a:rPr b="1" lang="en" sz="1000">
                          <a:latin typeface="Inter"/>
                          <a:ea typeface="Inter"/>
                          <a:cs typeface="Inter"/>
                          <a:sym typeface="Inter"/>
                        </a:rPr>
                        <a:t>J: </a:t>
                      </a:r>
                      <a:r>
                        <a:rPr b="1" lang="en" sz="1000">
                          <a:solidFill>
                            <a:srgbClr val="E95C3D"/>
                          </a:solidFill>
                          <a:latin typeface="Inter"/>
                          <a:ea typeface="Inter"/>
                          <a:cs typeface="Inter"/>
                          <a:sym typeface="Inter"/>
                        </a:rPr>
                        <a:t>Justification</a:t>
                      </a:r>
                      <a:endParaRPr b="1" sz="10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K: </a:t>
                      </a:r>
                      <a:r>
                        <a:rPr b="1" lang="en" sz="1000">
                          <a:solidFill>
                            <a:srgbClr val="E95C3D"/>
                          </a:solidFill>
                          <a:latin typeface="Inter"/>
                          <a:ea typeface="Inter"/>
                          <a:cs typeface="Inter"/>
                          <a:sym typeface="Inter"/>
                        </a:rPr>
                        <a:t>Kiva</a:t>
                      </a:r>
                      <a:endParaRPr b="1" sz="10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L: </a:t>
                      </a:r>
                      <a:r>
                        <a:rPr b="1" lang="en" sz="1000">
                          <a:solidFill>
                            <a:srgbClr val="E95C3D"/>
                          </a:solidFill>
                          <a:latin typeface="Inter"/>
                          <a:ea typeface="Inter"/>
                          <a:cs typeface="Inter"/>
                          <a:sym typeface="Inter"/>
                        </a:rPr>
                        <a:t>Leadership</a:t>
                      </a:r>
                      <a:endParaRPr b="1" sz="1000">
                        <a:solidFill>
                          <a:srgbClr val="E95C3D"/>
                        </a:solidFill>
                        <a:latin typeface="Inter"/>
                        <a:ea typeface="Inter"/>
                        <a:cs typeface="Inter"/>
                        <a:sym typeface="Inter"/>
                      </a:endParaRPr>
                    </a:p>
                  </a:txBody>
                  <a:tcPr marT="91425" marB="91425" marR="91425" marL="91425"/>
                </a:tc>
              </a:tr>
              <a:tr h="333100">
                <a:tc>
                  <a:txBody>
                    <a:bodyPr/>
                    <a:lstStyle/>
                    <a:p>
                      <a:pPr indent="0" lvl="0" marL="0" rtl="0" algn="l">
                        <a:spcBef>
                          <a:spcPts val="0"/>
                        </a:spcBef>
                        <a:spcAft>
                          <a:spcPts val="0"/>
                        </a:spcAft>
                        <a:buNone/>
                      </a:pPr>
                      <a:r>
                        <a:rPr b="1" lang="en" sz="1000">
                          <a:latin typeface="Inter"/>
                          <a:ea typeface="Inter"/>
                          <a:cs typeface="Inter"/>
                          <a:sym typeface="Inter"/>
                        </a:rPr>
                        <a:t>M: </a:t>
                      </a:r>
                      <a:r>
                        <a:rPr b="1" lang="en" sz="1000">
                          <a:solidFill>
                            <a:srgbClr val="E95C3D"/>
                          </a:solidFill>
                          <a:latin typeface="Inter"/>
                          <a:ea typeface="Inter"/>
                          <a:cs typeface="Inter"/>
                          <a:sym typeface="Inter"/>
                        </a:rPr>
                        <a:t>Mexico City</a:t>
                      </a:r>
                      <a:endParaRPr b="1" sz="10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N: </a:t>
                      </a:r>
                      <a:r>
                        <a:rPr b="1" lang="en" sz="1000">
                          <a:solidFill>
                            <a:srgbClr val="E95C3D"/>
                          </a:solidFill>
                          <a:latin typeface="Inter"/>
                          <a:ea typeface="Inter"/>
                          <a:cs typeface="Inter"/>
                          <a:sym typeface="Inter"/>
                        </a:rPr>
                        <a:t>New Spain</a:t>
                      </a:r>
                      <a:endParaRPr b="1" sz="10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O: </a:t>
                      </a:r>
                      <a:r>
                        <a:rPr b="1" lang="en" sz="1000">
                          <a:solidFill>
                            <a:srgbClr val="E95C3D"/>
                          </a:solidFill>
                          <a:latin typeface="Inter"/>
                          <a:ea typeface="Inter"/>
                          <a:cs typeface="Inter"/>
                          <a:sym typeface="Inter"/>
                        </a:rPr>
                        <a:t>Organized</a:t>
                      </a:r>
                      <a:endParaRPr b="1" sz="1000">
                        <a:solidFill>
                          <a:srgbClr val="E95C3D"/>
                        </a:solidFill>
                        <a:latin typeface="Inter"/>
                        <a:ea typeface="Inter"/>
                        <a:cs typeface="Inter"/>
                        <a:sym typeface="Inter"/>
                      </a:endParaRPr>
                    </a:p>
                  </a:txBody>
                  <a:tcPr marT="91425" marB="91425" marR="91425" marL="91425"/>
                </a:tc>
              </a:tr>
              <a:tr h="333100">
                <a:tc>
                  <a:txBody>
                    <a:bodyPr/>
                    <a:lstStyle/>
                    <a:p>
                      <a:pPr indent="0" lvl="0" marL="0" rtl="0" algn="l">
                        <a:spcBef>
                          <a:spcPts val="0"/>
                        </a:spcBef>
                        <a:spcAft>
                          <a:spcPts val="0"/>
                        </a:spcAft>
                        <a:buNone/>
                      </a:pPr>
                      <a:r>
                        <a:rPr b="1" lang="en" sz="1000">
                          <a:latin typeface="Inter"/>
                          <a:ea typeface="Inter"/>
                          <a:cs typeface="Inter"/>
                          <a:sym typeface="Inter"/>
                        </a:rPr>
                        <a:t>P: </a:t>
                      </a:r>
                      <a:r>
                        <a:rPr b="1" lang="en" sz="1000">
                          <a:solidFill>
                            <a:srgbClr val="E95C3D"/>
                          </a:solidFill>
                          <a:latin typeface="Inter"/>
                          <a:ea typeface="Inter"/>
                          <a:cs typeface="Inter"/>
                          <a:sym typeface="Inter"/>
                        </a:rPr>
                        <a:t>Pueblo</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Q: </a:t>
                      </a:r>
                      <a:r>
                        <a:rPr b="1" lang="en" sz="1000">
                          <a:solidFill>
                            <a:srgbClr val="E95C3D"/>
                          </a:solidFill>
                          <a:latin typeface="Inter"/>
                          <a:ea typeface="Inter"/>
                          <a:cs typeface="Inter"/>
                          <a:sym typeface="Inter"/>
                        </a:rPr>
                        <a:t>Quarantine</a:t>
                      </a:r>
                      <a:endParaRPr b="1" sz="10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R: </a:t>
                      </a:r>
                      <a:r>
                        <a:rPr b="1" lang="en" sz="1000">
                          <a:solidFill>
                            <a:srgbClr val="E95C3D"/>
                          </a:solidFill>
                          <a:latin typeface="Inter"/>
                          <a:ea typeface="Inter"/>
                          <a:cs typeface="Inter"/>
                          <a:sym typeface="Inter"/>
                        </a:rPr>
                        <a:t>Religion</a:t>
                      </a:r>
                      <a:endParaRPr b="1" sz="1000">
                        <a:latin typeface="Inter"/>
                        <a:ea typeface="Inter"/>
                        <a:cs typeface="Inter"/>
                        <a:sym typeface="Inter"/>
                      </a:endParaRPr>
                    </a:p>
                  </a:txBody>
                  <a:tcPr marT="91425" marB="91425" marR="91425" marL="91425"/>
                </a:tc>
              </a:tr>
              <a:tr h="333100">
                <a:tc>
                  <a:txBody>
                    <a:bodyPr/>
                    <a:lstStyle/>
                    <a:p>
                      <a:pPr indent="0" lvl="0" marL="0" rtl="0" algn="l">
                        <a:spcBef>
                          <a:spcPts val="0"/>
                        </a:spcBef>
                        <a:spcAft>
                          <a:spcPts val="0"/>
                        </a:spcAft>
                        <a:buNone/>
                      </a:pPr>
                      <a:r>
                        <a:rPr b="1" lang="en" sz="1000">
                          <a:latin typeface="Inter"/>
                          <a:ea typeface="Inter"/>
                          <a:cs typeface="Inter"/>
                          <a:sym typeface="Inter"/>
                        </a:rPr>
                        <a:t>S: </a:t>
                      </a:r>
                      <a:r>
                        <a:rPr b="1" lang="en" sz="1000">
                          <a:solidFill>
                            <a:srgbClr val="E95C3D"/>
                          </a:solidFill>
                          <a:latin typeface="Inter"/>
                          <a:ea typeface="Inter"/>
                          <a:cs typeface="Inter"/>
                          <a:sym typeface="Inter"/>
                        </a:rPr>
                        <a:t>Survival</a:t>
                      </a:r>
                      <a:endParaRPr b="1" sz="10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T: </a:t>
                      </a:r>
                      <a:r>
                        <a:rPr b="1" lang="en" sz="1000">
                          <a:solidFill>
                            <a:srgbClr val="E95C3D"/>
                          </a:solidFill>
                          <a:latin typeface="Inter"/>
                          <a:ea typeface="Inter"/>
                          <a:cs typeface="Inter"/>
                          <a:sym typeface="Inter"/>
                        </a:rPr>
                        <a:t>Taos</a:t>
                      </a:r>
                      <a:endParaRPr b="1" sz="10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U: </a:t>
                      </a:r>
                      <a:r>
                        <a:rPr b="1" lang="en" sz="1000">
                          <a:solidFill>
                            <a:srgbClr val="E95C3D"/>
                          </a:solidFill>
                          <a:latin typeface="Inter"/>
                          <a:ea typeface="Inter"/>
                          <a:cs typeface="Inter"/>
                          <a:sym typeface="Inter"/>
                        </a:rPr>
                        <a:t>Uprising</a:t>
                      </a:r>
                      <a:endParaRPr b="1" sz="1000">
                        <a:latin typeface="Inter"/>
                        <a:ea typeface="Inter"/>
                        <a:cs typeface="Inter"/>
                        <a:sym typeface="Inter"/>
                      </a:endParaRPr>
                    </a:p>
                  </a:txBody>
                  <a:tcPr marT="91425" marB="91425" marR="91425" marL="91425"/>
                </a:tc>
              </a:tr>
              <a:tr h="333100">
                <a:tc>
                  <a:txBody>
                    <a:bodyPr/>
                    <a:lstStyle/>
                    <a:p>
                      <a:pPr indent="0" lvl="0" marL="0" rtl="0" algn="l">
                        <a:spcBef>
                          <a:spcPts val="0"/>
                        </a:spcBef>
                        <a:spcAft>
                          <a:spcPts val="0"/>
                        </a:spcAft>
                        <a:buNone/>
                      </a:pPr>
                      <a:r>
                        <a:rPr b="1" lang="en" sz="1000">
                          <a:latin typeface="Inter"/>
                          <a:ea typeface="Inter"/>
                          <a:cs typeface="Inter"/>
                          <a:sym typeface="Inter"/>
                        </a:rPr>
                        <a:t>V: </a:t>
                      </a:r>
                      <a:r>
                        <a:rPr b="1" lang="en" sz="1000">
                          <a:solidFill>
                            <a:srgbClr val="E95C3D"/>
                          </a:solidFill>
                          <a:latin typeface="Inter"/>
                          <a:ea typeface="Inter"/>
                          <a:cs typeface="Inter"/>
                          <a:sym typeface="Inter"/>
                        </a:rPr>
                        <a:t>Violence</a:t>
                      </a:r>
                      <a:endParaRPr b="1" sz="10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W: </a:t>
                      </a:r>
                      <a:r>
                        <a:rPr b="1" lang="en" sz="1000">
                          <a:solidFill>
                            <a:srgbClr val="E95C3D"/>
                          </a:solidFill>
                          <a:latin typeface="Inter"/>
                          <a:ea typeface="Inter"/>
                          <a:cs typeface="Inter"/>
                          <a:sym typeface="Inter"/>
                        </a:rPr>
                        <a:t>Worship </a:t>
                      </a:r>
                      <a:endParaRPr b="1" sz="10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X: </a:t>
                      </a:r>
                      <a:r>
                        <a:rPr b="1" lang="en" sz="1000">
                          <a:solidFill>
                            <a:srgbClr val="E95C3D"/>
                          </a:solidFill>
                          <a:latin typeface="Inter"/>
                          <a:ea typeface="Inter"/>
                          <a:cs typeface="Inter"/>
                          <a:sym typeface="Inter"/>
                        </a:rPr>
                        <a:t>Xenophobia</a:t>
                      </a:r>
                      <a:endParaRPr b="1" sz="1000">
                        <a:solidFill>
                          <a:srgbClr val="E95C3D"/>
                        </a:solidFill>
                        <a:latin typeface="Inter"/>
                        <a:ea typeface="Inter"/>
                        <a:cs typeface="Inter"/>
                        <a:sym typeface="Inter"/>
                      </a:endParaRPr>
                    </a:p>
                  </a:txBody>
                  <a:tcPr marT="91425" marB="91425" marR="91425" marL="91425"/>
                </a:tc>
              </a:tr>
              <a:tr h="100000">
                <a:tc>
                  <a:txBody>
                    <a:bodyPr/>
                    <a:lstStyle/>
                    <a:p>
                      <a:pPr indent="0" lvl="0" marL="0" rtl="0" algn="l">
                        <a:spcBef>
                          <a:spcPts val="0"/>
                        </a:spcBef>
                        <a:spcAft>
                          <a:spcPts val="0"/>
                        </a:spcAft>
                        <a:buNone/>
                      </a:pPr>
                      <a:r>
                        <a:rPr b="1" lang="en" sz="1000">
                          <a:latin typeface="Inter"/>
                          <a:ea typeface="Inter"/>
                          <a:cs typeface="Inter"/>
                          <a:sym typeface="Inter"/>
                        </a:rPr>
                        <a:t>Y: </a:t>
                      </a:r>
                      <a:r>
                        <a:rPr b="1" lang="en" sz="1000">
                          <a:solidFill>
                            <a:srgbClr val="E95C3D"/>
                          </a:solidFill>
                          <a:latin typeface="Inter"/>
                          <a:ea typeface="Inter"/>
                          <a:cs typeface="Inter"/>
                          <a:sym typeface="Inter"/>
                        </a:rPr>
                        <a:t>Yield</a:t>
                      </a:r>
                      <a:endParaRPr b="1" sz="10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Z: </a:t>
                      </a:r>
                      <a:r>
                        <a:rPr b="1" lang="en" sz="1000">
                          <a:solidFill>
                            <a:srgbClr val="E95C3D"/>
                          </a:solidFill>
                          <a:latin typeface="Inter"/>
                          <a:ea typeface="Inter"/>
                          <a:cs typeface="Inter"/>
                          <a:sym typeface="Inter"/>
                        </a:rPr>
                        <a:t>Zuni</a:t>
                      </a:r>
                      <a:endParaRPr b="1" sz="10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b="1" sz="1000">
                        <a:latin typeface="Inter"/>
                        <a:ea typeface="Inter"/>
                        <a:cs typeface="Inter"/>
                        <a:sym typeface="Inter"/>
                      </a:endParaRPr>
                    </a:p>
                  </a:txBody>
                  <a:tcPr marT="91425" marB="91425" marR="91425" marL="91425"/>
                </a:tc>
              </a:tr>
            </a:tbl>
          </a:graphicData>
        </a:graphic>
      </p:graphicFrame>
      <p:sp>
        <p:nvSpPr>
          <p:cNvPr id="83" name="Google Shape;83;p16"/>
          <p:cNvSpPr txBox="1"/>
          <p:nvPr/>
        </p:nvSpPr>
        <p:spPr>
          <a:xfrm>
            <a:off x="1379900" y="46015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